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  <p:sldId id="273" r:id="rId9"/>
    <p:sldId id="263" r:id="rId10"/>
    <p:sldId id="266" r:id="rId11"/>
    <p:sldId id="265" r:id="rId12"/>
    <p:sldId id="267" r:id="rId13"/>
    <p:sldId id="268" r:id="rId14"/>
    <p:sldId id="269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40" d="100"/>
          <a:sy n="40" d="100"/>
        </p:scale>
        <p:origin x="48" y="6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6/20/2019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6/20/2019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6/20/2019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6/20/2019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6/20/2019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6/20/2019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6/20/2019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6/20/2019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6/20/2019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6/20/2019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6/20/2019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6/20/2019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6/20/2019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0CFD0B-D3E1-469C-918A-BABAF4B745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目標清單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(Goal List)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37B4B05-B6F5-4987-8307-E01B7D55DD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997406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B10500012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鍾佳欽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B10500062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何名曜</a:t>
            </a: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390" y="2704058"/>
            <a:ext cx="3574195" cy="357419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9" name="矩形 8"/>
          <p:cNvSpPr/>
          <p:nvPr/>
        </p:nvSpPr>
        <p:spPr>
          <a:xfrm>
            <a:off x="446025" y="2915850"/>
            <a:ext cx="5782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2019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ＡＰＰ程式設計期末專題設計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66450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2F2F64-06CE-448F-9E06-37F7DACCF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59" y="325742"/>
            <a:ext cx="10571998" cy="970450"/>
          </a:xfrm>
        </p:spPr>
        <p:txBody>
          <a:bodyPr/>
          <a:lstStyle/>
          <a:p>
            <a:r>
              <a:rPr lang="zh-TW" altLang="en-US" sz="44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編輯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目標項目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829290-362E-47F7-94E0-E3ACFBDF7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759" y="2420250"/>
            <a:ext cx="10244479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00C6BB"/>
              </a:buClr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長按目標項目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  <a:buClr>
                <a:srgbClr val="00C6BB"/>
              </a:buClr>
            </a:pPr>
            <a:r>
              <a:rPr lang="zh-TW" altLang="en-US" sz="2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編輯鍵</a:t>
            </a:r>
          </a:p>
          <a:p>
            <a:pPr lvl="2">
              <a:lnSpc>
                <a:spcPct val="150000"/>
              </a:lnSpc>
              <a:buClr>
                <a:srgbClr val="00C6BB"/>
              </a:buClr>
            </a:pPr>
            <a:r>
              <a:rPr lang="zh-TW" altLang="en-US" sz="20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重新設定目標</a:t>
            </a:r>
          </a:p>
          <a:p>
            <a:pPr lvl="1">
              <a:lnSpc>
                <a:spcPct val="150000"/>
              </a:lnSpc>
              <a:buClr>
                <a:srgbClr val="00C6BB"/>
              </a:buClr>
            </a:pPr>
            <a:r>
              <a:rPr lang="zh-TW" altLang="en-US" sz="2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刪除鍵</a:t>
            </a:r>
          </a:p>
          <a:p>
            <a:pPr lvl="2">
              <a:lnSpc>
                <a:spcPct val="150000"/>
              </a:lnSpc>
              <a:buClr>
                <a:srgbClr val="00C6BB"/>
              </a:buClr>
            </a:pPr>
            <a:r>
              <a:rPr lang="zh-TW" altLang="en-US" sz="20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刪除目標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E588291-ACDF-48B3-8C04-42BA79C6C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340" y="447188"/>
            <a:ext cx="3409597" cy="606150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C87F459-CF7F-44DB-AB19-63818749C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0466" y="443138"/>
            <a:ext cx="3409597" cy="606150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908189" y="1262899"/>
            <a:ext cx="26519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EDIT </a:t>
            </a:r>
            <a:r>
              <a:rPr lang="en-US" altLang="zh-TW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GOAL</a:t>
            </a:r>
            <a:r>
              <a:rPr lang="zh-TW" alt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ITEM</a:t>
            </a:r>
            <a:endParaRPr lang="zh-TW" altLang="en-US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11545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AA2E49-BA0F-4705-B522-614FF72AF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166" y="363934"/>
            <a:ext cx="10571998" cy="970450"/>
          </a:xfrm>
        </p:spPr>
        <p:txBody>
          <a:bodyPr/>
          <a:lstStyle/>
          <a:p>
            <a:r>
              <a:rPr lang="zh-TW" altLang="en-US" sz="44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通知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81CF0B-E5DE-497B-A288-5221CCE28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76" y="2261924"/>
            <a:ext cx="4194758" cy="3822608"/>
          </a:xfrm>
        </p:spPr>
        <p:txBody>
          <a:bodyPr/>
          <a:lstStyle/>
          <a:p>
            <a:pPr>
              <a:lnSpc>
                <a:spcPct val="150000"/>
              </a:lnSpc>
              <a:buClr>
                <a:srgbClr val="00C6BB"/>
              </a:buClr>
            </a:pPr>
            <a:r>
              <a:rPr lang="zh-TW" altLang="en-US" sz="24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endParaRPr lang="en-US" altLang="zh-TW" sz="24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  <a:buClr>
                <a:srgbClr val="00C6BB"/>
              </a:buClr>
            </a:pPr>
            <a:r>
              <a:rPr lang="zh-TW" altLang="en-US" sz="2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</a:t>
            </a:r>
            <a:r>
              <a:rPr lang="en-US" altLang="zh-TW" sz="2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Notify</a:t>
            </a:r>
            <a:r>
              <a:rPr lang="zh-TW" altLang="en-US" sz="2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下拉選單設定</a:t>
            </a:r>
          </a:p>
          <a:p>
            <a:pPr lvl="1">
              <a:lnSpc>
                <a:spcPct val="150000"/>
              </a:lnSpc>
              <a:buClr>
                <a:srgbClr val="00C6BB"/>
              </a:buClr>
            </a:pPr>
            <a:r>
              <a:rPr lang="zh-TW" altLang="en-US" sz="2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此次選擇截止時通知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6"/>
          <a:stretch/>
        </p:blipFill>
        <p:spPr>
          <a:xfrm>
            <a:off x="4871203" y="579120"/>
            <a:ext cx="3470968" cy="594374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6"/>
          <a:stretch/>
        </p:blipFill>
        <p:spPr>
          <a:xfrm>
            <a:off x="8467842" y="579120"/>
            <a:ext cx="3470968" cy="594374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334685" y="1291474"/>
            <a:ext cx="32355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NOTIFICATION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SETTING</a:t>
            </a:r>
            <a:endParaRPr lang="zh-TW" altLang="en-US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55046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AA2E49-BA0F-4705-B522-614FF72AF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040" y="355748"/>
            <a:ext cx="10571998" cy="970450"/>
          </a:xfrm>
        </p:spPr>
        <p:txBody>
          <a:bodyPr/>
          <a:lstStyle/>
          <a:p>
            <a:r>
              <a:rPr lang="zh-TW" altLang="en-US" sz="44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通知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81CF0B-E5DE-497B-A288-5221CCE28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545" y="2275295"/>
            <a:ext cx="6368233" cy="1432561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設定通知時間，時間一到立即跳出通知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點擊通知，就會進入目標資訊頁面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120" y="602210"/>
            <a:ext cx="3348990" cy="595376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717"/>
          <a:stretch/>
        </p:blipFill>
        <p:spPr>
          <a:xfrm>
            <a:off x="2076118" y="4054633"/>
            <a:ext cx="3783158" cy="96060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398384" y="1287891"/>
            <a:ext cx="32355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NOTIFICATION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SETTING</a:t>
            </a:r>
            <a:endParaRPr lang="zh-TW" altLang="en-US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8019415" y="4837096"/>
            <a:ext cx="2692400" cy="335280"/>
          </a:xfrm>
          <a:prstGeom prst="rect">
            <a:avLst/>
          </a:prstGeom>
          <a:noFill/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926"/>
          <a:stretch/>
        </p:blipFill>
        <p:spPr>
          <a:xfrm>
            <a:off x="2087231" y="5608862"/>
            <a:ext cx="3785314" cy="947108"/>
          </a:xfrm>
          <a:prstGeom prst="rect">
            <a:avLst/>
          </a:prstGeom>
        </p:spPr>
      </p:pic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9F81CF0B-E5DE-497B-A288-5221CCE28C1F}"/>
              </a:ext>
            </a:extLst>
          </p:cNvPr>
          <p:cNvSpPr txBox="1">
            <a:spLocks/>
          </p:cNvSpPr>
          <p:nvPr/>
        </p:nvSpPr>
        <p:spPr>
          <a:xfrm>
            <a:off x="859545" y="3420365"/>
            <a:ext cx="1897918" cy="75184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截止通知</a:t>
            </a:r>
          </a:p>
        </p:txBody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9F81CF0B-E5DE-497B-A288-5221CCE28C1F}"/>
              </a:ext>
            </a:extLst>
          </p:cNvPr>
          <p:cNvSpPr txBox="1">
            <a:spLocks/>
          </p:cNvSpPr>
          <p:nvPr/>
        </p:nvSpPr>
        <p:spPr>
          <a:xfrm>
            <a:off x="859545" y="4939602"/>
            <a:ext cx="1897918" cy="75184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提前通知</a:t>
            </a:r>
          </a:p>
        </p:txBody>
      </p:sp>
    </p:spTree>
    <p:extLst>
      <p:ext uri="{BB962C8B-B14F-4D97-AF65-F5344CB8AC3E}">
        <p14:creationId xmlns:p14="http://schemas.microsoft.com/office/powerpoint/2010/main" val="1644144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7"/>
          <a:stretch/>
        </p:blipFill>
        <p:spPr>
          <a:xfrm>
            <a:off x="4460007" y="365760"/>
            <a:ext cx="3636677" cy="618744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8"/>
          <a:stretch/>
        </p:blipFill>
        <p:spPr>
          <a:xfrm>
            <a:off x="8328644" y="356182"/>
            <a:ext cx="3636677" cy="619701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2FA50FF-F3CE-4451-9A9F-11C5CB972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80" y="356182"/>
            <a:ext cx="10571998" cy="970450"/>
          </a:xfrm>
        </p:spPr>
        <p:txBody>
          <a:bodyPr/>
          <a:lstStyle/>
          <a:p>
            <a:r>
              <a:rPr lang="zh-TW" altLang="en-US" sz="44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達成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5CE6B4-6516-4664-A70D-53220374B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627" y="2245749"/>
            <a:ext cx="3870174" cy="3636511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當目標達成，即可按下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Finish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按鈕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達成的目標項目會出現在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Finish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頁面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時間會顯示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Done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F86BAA8-1BB6-414F-938A-9C09F0BC6331}"/>
              </a:ext>
            </a:extLst>
          </p:cNvPr>
          <p:cNvSpPr/>
          <p:nvPr/>
        </p:nvSpPr>
        <p:spPr>
          <a:xfrm>
            <a:off x="4807356" y="1546965"/>
            <a:ext cx="763571" cy="301658"/>
          </a:xfrm>
          <a:prstGeom prst="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F86BAA8-1BB6-414F-938A-9C09F0BC6331}"/>
              </a:ext>
            </a:extLst>
          </p:cNvPr>
          <p:cNvSpPr/>
          <p:nvPr/>
        </p:nvSpPr>
        <p:spPr>
          <a:xfrm>
            <a:off x="10146982" y="2629448"/>
            <a:ext cx="1730058" cy="306792"/>
          </a:xfrm>
          <a:prstGeom prst="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/>
          <p:nvPr/>
        </p:nvCxnSpPr>
        <p:spPr>
          <a:xfrm>
            <a:off x="6654800" y="1625600"/>
            <a:ext cx="2011680" cy="8534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808067" y="1246884"/>
            <a:ext cx="26519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GOAL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DONE</a:t>
            </a:r>
            <a:endParaRPr lang="zh-TW" altLang="en-US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3968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7067F1-841C-4D41-95D0-48E24591F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160" y="388360"/>
            <a:ext cx="10571998" cy="970450"/>
          </a:xfrm>
        </p:spPr>
        <p:txBody>
          <a:bodyPr/>
          <a:lstStyle/>
          <a:p>
            <a:r>
              <a:rPr lang="zh-TW" altLang="en-US" sz="44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未達成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061CD8-97C2-4774-B5B3-6552FAA2B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788" y="2266328"/>
            <a:ext cx="4113732" cy="3636511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超過截止時間並且目標尚未達成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未達成的目標項目會出現在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Delay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頁面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時間會顯示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time out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33136" y="1295878"/>
            <a:ext cx="26519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GOAL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UN</a:t>
            </a:r>
            <a:r>
              <a:rPr lang="en-US" altLang="zh-TW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DONE</a:t>
            </a:r>
            <a:endParaRPr lang="zh-TW" altLang="en-US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2"/>
          <a:stretch/>
        </p:blipFill>
        <p:spPr>
          <a:xfrm>
            <a:off x="4866356" y="693424"/>
            <a:ext cx="3374677" cy="576833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8"/>
          <a:stretch/>
        </p:blipFill>
        <p:spPr>
          <a:xfrm>
            <a:off x="8389823" y="711200"/>
            <a:ext cx="3374677" cy="575056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F86BAA8-1BB6-414F-938A-9C09F0BC6331}"/>
              </a:ext>
            </a:extLst>
          </p:cNvPr>
          <p:cNvSpPr/>
          <p:nvPr/>
        </p:nvSpPr>
        <p:spPr>
          <a:xfrm>
            <a:off x="10775836" y="1828800"/>
            <a:ext cx="979284" cy="304800"/>
          </a:xfrm>
          <a:prstGeom prst="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/>
          <p:nvPr/>
        </p:nvCxnSpPr>
        <p:spPr>
          <a:xfrm>
            <a:off x="7091680" y="1695988"/>
            <a:ext cx="15951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769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ç¸éåç">
            <a:extLst>
              <a:ext uri="{FF2B5EF4-FFF2-40B4-BE49-F238E27FC236}">
                <a16:creationId xmlns:a16="http://schemas.microsoft.com/office/drawing/2014/main" id="{51A640E5-81BB-48C3-A9B6-C6178B2C8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0" b="13478"/>
          <a:stretch/>
        </p:blipFill>
        <p:spPr bwMode="auto">
          <a:xfrm>
            <a:off x="-1" y="-1"/>
            <a:ext cx="12192001" cy="488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9">
            <a:extLst>
              <a:ext uri="{FF2B5EF4-FFF2-40B4-BE49-F238E27FC236}">
                <a16:creationId xmlns:a16="http://schemas.microsoft.com/office/drawing/2014/main" id="{AFB83730-58A8-42CA-90B3-5D5D2D1B0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819AC12-B3F2-479A-A8FB-F743B8088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9999" y="5224932"/>
            <a:ext cx="10572000" cy="779529"/>
          </a:xfrm>
        </p:spPr>
        <p:txBody>
          <a:bodyPr>
            <a:normAutofit fontScale="90000"/>
          </a:bodyPr>
          <a:lstStyle/>
          <a:p>
            <a:r>
              <a:rPr lang="en-US" altLang="zh-TW" b="0" dirty="0"/>
              <a:t>Thanks for listening~~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581238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AFB490-66D6-42A8-8F74-68336B458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8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清單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FC1E1B-EF29-4BF6-A594-4B223BF33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819" y="2248129"/>
            <a:ext cx="5529141" cy="4265793"/>
          </a:xfrm>
        </p:spPr>
        <p:txBody>
          <a:bodyPr>
            <a:normAutofit/>
          </a:bodyPr>
          <a:lstStyle/>
          <a:p>
            <a:pPr lvl="0">
              <a:buClr>
                <a:srgbClr val="00C6BB"/>
              </a:buClr>
            </a:pPr>
            <a:r>
              <a:rPr lang="zh-TW" altLang="en-US" sz="28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目標清單是一款</a:t>
            </a:r>
            <a:r>
              <a:rPr lang="zh-TW" altLang="en-US" sz="2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協助</a:t>
            </a:r>
            <a:r>
              <a:rPr lang="zh-TW" altLang="en-US" sz="28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人們</a:t>
            </a:r>
            <a:r>
              <a:rPr lang="zh-TW" altLang="en-US" sz="28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實踐目標</a:t>
            </a:r>
            <a:r>
              <a:rPr lang="zh-TW" altLang="en-US" sz="28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8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28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</a:t>
            </a:r>
            <a:endParaRPr lang="en-US" altLang="zh-TW" sz="28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buClr>
                <a:srgbClr val="00C6BB"/>
              </a:buClr>
            </a:pPr>
            <a:r>
              <a:rPr lang="zh-TW" altLang="en-US" sz="28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用戶可以設定一個目標，透過剩餘時間、超時通知以及完成設定，來檢驗自己的目標</a:t>
            </a:r>
            <a:endParaRPr lang="en-US" altLang="zh-TW" sz="28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buClr>
                <a:srgbClr val="00C6BB"/>
              </a:buClr>
            </a:pPr>
            <a:r>
              <a:rPr lang="zh-TW" altLang="en-US" sz="28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用戶只要輸入名稱、附註與設定相關參數，就可以開始紀錄您的目標了</a:t>
            </a:r>
            <a:endParaRPr lang="en-US" altLang="zh-TW" sz="28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ç¸éåç">
            <a:extLst>
              <a:ext uri="{FF2B5EF4-FFF2-40B4-BE49-F238E27FC236}">
                <a16:creationId xmlns:a16="http://schemas.microsoft.com/office/drawing/2014/main" id="{3A866A81-B2D3-4EDE-9A39-A9F2F0A9D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22287"/>
            <a:ext cx="5722181" cy="42916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631268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1A5A72-9D01-4F79-8348-1BC878431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目標清單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CBC0AE3-C8D0-4B23-B56A-13FCC3731A0F}"/>
              </a:ext>
            </a:extLst>
          </p:cNvPr>
          <p:cNvSpPr/>
          <p:nvPr/>
        </p:nvSpPr>
        <p:spPr>
          <a:xfrm>
            <a:off x="411634" y="2631520"/>
            <a:ext cx="1575849" cy="1082883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輸入目標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4B7C1B7-8456-4BD9-89B4-79576E5BFBAC}"/>
              </a:ext>
            </a:extLst>
          </p:cNvPr>
          <p:cNvSpPr/>
          <p:nvPr/>
        </p:nvSpPr>
        <p:spPr>
          <a:xfrm>
            <a:off x="411633" y="5019582"/>
            <a:ext cx="1575849" cy="1082883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設定參數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732E519-33E1-4A0F-8927-7A77930C4509}"/>
              </a:ext>
            </a:extLst>
          </p:cNvPr>
          <p:cNvSpPr/>
          <p:nvPr/>
        </p:nvSpPr>
        <p:spPr>
          <a:xfrm>
            <a:off x="10500637" y="2631520"/>
            <a:ext cx="1527143" cy="1082883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通知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事前通知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截止通知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4EC2CEE-EE28-4C98-B6D2-10EF8E283169}"/>
              </a:ext>
            </a:extLst>
          </p:cNvPr>
          <p:cNvSpPr/>
          <p:nvPr/>
        </p:nvSpPr>
        <p:spPr>
          <a:xfrm>
            <a:off x="7939356" y="2631520"/>
            <a:ext cx="1834564" cy="1082883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定時提醒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91FE864-D4A9-4811-9DAE-0501D2A880F1}"/>
              </a:ext>
            </a:extLst>
          </p:cNvPr>
          <p:cNvSpPr/>
          <p:nvPr/>
        </p:nvSpPr>
        <p:spPr>
          <a:xfrm>
            <a:off x="2893647" y="3829805"/>
            <a:ext cx="1662238" cy="110813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登記並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放入資料庫</a:t>
            </a:r>
          </a:p>
        </p:txBody>
      </p:sp>
      <p:pic>
        <p:nvPicPr>
          <p:cNvPr id="2050" name="Picture 2" descr="ãdatabaseãçåçæå°çµæ">
            <a:extLst>
              <a:ext uri="{FF2B5EF4-FFF2-40B4-BE49-F238E27FC236}">
                <a16:creationId xmlns:a16="http://schemas.microsoft.com/office/drawing/2014/main" id="{9662C19F-2B2A-4868-B060-93171D99E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768" y="3595947"/>
            <a:ext cx="1575849" cy="157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849025B1-48AF-4BFE-99E1-2F4A194616AA}"/>
              </a:ext>
            </a:extLst>
          </p:cNvPr>
          <p:cNvSpPr txBox="1"/>
          <p:nvPr/>
        </p:nvSpPr>
        <p:spPr>
          <a:xfrm>
            <a:off x="4965144" y="2880573"/>
            <a:ext cx="22930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目標資料庫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1A8C358-B54F-4541-AE83-86C601B6DDF5}"/>
              </a:ext>
            </a:extLst>
          </p:cNvPr>
          <p:cNvCxnSpPr>
            <a:endCxn id="10" idx="1"/>
          </p:cNvCxnSpPr>
          <p:nvPr/>
        </p:nvCxnSpPr>
        <p:spPr>
          <a:xfrm>
            <a:off x="2075126" y="3502193"/>
            <a:ext cx="818521" cy="8816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B69CDA54-C281-4275-BBFD-F6C8D00E06B5}"/>
              </a:ext>
            </a:extLst>
          </p:cNvPr>
          <p:cNvCxnSpPr>
            <a:stCxn id="5" idx="3"/>
            <a:endCxn id="10" idx="1"/>
          </p:cNvCxnSpPr>
          <p:nvPr/>
        </p:nvCxnSpPr>
        <p:spPr>
          <a:xfrm flipV="1">
            <a:off x="1987482" y="4383871"/>
            <a:ext cx="906165" cy="11771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7128B9DF-F246-4F77-ABCB-8AB19CB94725}"/>
              </a:ext>
            </a:extLst>
          </p:cNvPr>
          <p:cNvCxnSpPr>
            <a:stCxn id="10" idx="3"/>
            <a:endCxn id="2050" idx="1"/>
          </p:cNvCxnSpPr>
          <p:nvPr/>
        </p:nvCxnSpPr>
        <p:spPr>
          <a:xfrm>
            <a:off x="4555885" y="4383871"/>
            <a:ext cx="767883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78C854AF-FE2E-4FE8-9008-D1653EAF71A1}"/>
              </a:ext>
            </a:extLst>
          </p:cNvPr>
          <p:cNvCxnSpPr>
            <a:stCxn id="2050" idx="3"/>
            <a:endCxn id="9" idx="1"/>
          </p:cNvCxnSpPr>
          <p:nvPr/>
        </p:nvCxnSpPr>
        <p:spPr>
          <a:xfrm flipV="1">
            <a:off x="6899617" y="3172962"/>
            <a:ext cx="1039739" cy="12109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A70A33D8-658F-4001-9D34-CF2ADC5564F1}"/>
              </a:ext>
            </a:extLst>
          </p:cNvPr>
          <p:cNvCxnSpPr>
            <a:stCxn id="9" idx="3"/>
            <a:endCxn id="7" idx="1"/>
          </p:cNvCxnSpPr>
          <p:nvPr/>
        </p:nvCxnSpPr>
        <p:spPr>
          <a:xfrm>
            <a:off x="9773920" y="3172962"/>
            <a:ext cx="72671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492" y="5537824"/>
            <a:ext cx="1129281" cy="1129281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A4EC2CEE-EE28-4C98-B6D2-10EF8E283169}"/>
              </a:ext>
            </a:extLst>
          </p:cNvPr>
          <p:cNvSpPr/>
          <p:nvPr/>
        </p:nvSpPr>
        <p:spPr>
          <a:xfrm>
            <a:off x="7939356" y="4828669"/>
            <a:ext cx="1834564" cy="1043811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內的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瀏覽清單</a:t>
            </a: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78C854AF-FE2E-4FE8-9008-D1653EAF71A1}"/>
              </a:ext>
            </a:extLst>
          </p:cNvPr>
          <p:cNvCxnSpPr>
            <a:stCxn id="2050" idx="3"/>
            <a:endCxn id="39" idx="1"/>
          </p:cNvCxnSpPr>
          <p:nvPr/>
        </p:nvCxnSpPr>
        <p:spPr>
          <a:xfrm>
            <a:off x="6899617" y="4383872"/>
            <a:ext cx="1039739" cy="9667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0314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p14="http://schemas.microsoft.com/office/powerpoint/2010/main" xmlns:a14="http://schemas.microsoft.com/office/drawing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-9832" y="4525094"/>
            <a:ext cx="12203151" cy="2344057"/>
            <a:chOff x="0" y="4525094"/>
            <a:chExt cx="12203151" cy="2344057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54C4F59F-F697-43F5-A829-602DA6F65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68" y="5081484"/>
            <a:ext cx="10572000" cy="779529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三個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主頁面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 Next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Delay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Finish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39C1467-3FF3-4FC2-B2DA-34B62464B6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24"/>
          <a:stretch/>
        </p:blipFill>
        <p:spPr>
          <a:xfrm>
            <a:off x="978884" y="552004"/>
            <a:ext cx="2520988" cy="431038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9CD37B4-B728-4039-9592-F5BF53A57B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824"/>
          <a:stretch/>
        </p:blipFill>
        <p:spPr>
          <a:xfrm>
            <a:off x="8949652" y="559439"/>
            <a:ext cx="2520988" cy="431038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219778C-0609-43AB-B976-6C98B33D01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24"/>
          <a:stretch/>
        </p:blipFill>
        <p:spPr>
          <a:xfrm>
            <a:off x="4995406" y="552004"/>
            <a:ext cx="2520988" cy="431038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CD192F9A-EC15-40C1-B3A8-A39BAA413455}"/>
              </a:ext>
            </a:extLst>
          </p:cNvPr>
          <p:cNvSpPr txBox="1">
            <a:spLocks/>
          </p:cNvSpPr>
          <p:nvPr/>
        </p:nvSpPr>
        <p:spPr>
          <a:xfrm>
            <a:off x="802372" y="6217921"/>
            <a:ext cx="8856329" cy="47752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右下角的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button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用來增加目標項目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492" y="5537824"/>
            <a:ext cx="1129281" cy="112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136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A5D41A-D4C1-4C54-A58C-28BB2A40A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40" y="280744"/>
            <a:ext cx="10571998" cy="970450"/>
          </a:xfrm>
        </p:spPr>
        <p:txBody>
          <a:bodyPr/>
          <a:lstStyle/>
          <a:p>
            <a:r>
              <a:rPr lang="zh-TW" altLang="en-US" sz="44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5EA5B7-D371-4217-B424-0A94302EC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977" y="2407920"/>
            <a:ext cx="4898062" cy="4358640"/>
          </a:xfrm>
        </p:spPr>
        <p:txBody>
          <a:bodyPr>
            <a:normAutofit fontScale="92500" lnSpcReduction="20000"/>
          </a:bodyPr>
          <a:lstStyle/>
          <a:p>
            <a:pPr lvl="0">
              <a:lnSpc>
                <a:spcPct val="150000"/>
              </a:lnSpc>
              <a:buClr>
                <a:srgbClr val="00C6BB"/>
              </a:buClr>
            </a:pPr>
            <a:r>
              <a:rPr lang="en-US" altLang="zh-TW" sz="24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Main information</a:t>
            </a:r>
          </a:p>
          <a:p>
            <a:pPr lvl="1">
              <a:lnSpc>
                <a:spcPct val="150000"/>
              </a:lnSpc>
              <a:buClr>
                <a:srgbClr val="00C6BB"/>
              </a:buClr>
            </a:pPr>
            <a:r>
              <a:rPr lang="zh-TW" altLang="en-US" sz="20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主要資訊 </a:t>
            </a:r>
            <a:r>
              <a:rPr lang="en-US" altLang="zh-TW" sz="20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</a:t>
            </a:r>
            <a:r>
              <a:rPr lang="en-US" altLang="zh-TW" sz="20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0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名稱、類型</a:t>
            </a:r>
            <a:r>
              <a:rPr lang="en-US" altLang="zh-TW" sz="20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lvl="0">
              <a:lnSpc>
                <a:spcPct val="150000"/>
              </a:lnSpc>
              <a:buClr>
                <a:srgbClr val="00C6BB"/>
              </a:buClr>
            </a:pPr>
            <a:r>
              <a:rPr lang="en-US" altLang="zh-TW" sz="24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Date information</a:t>
            </a:r>
          </a:p>
          <a:p>
            <a:pPr lvl="1">
              <a:lnSpc>
                <a:spcPct val="150000"/>
              </a:lnSpc>
              <a:buClr>
                <a:srgbClr val="00C6BB"/>
              </a:buClr>
            </a:pPr>
            <a:r>
              <a:rPr lang="zh-TW" altLang="en-US" sz="20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設定起始、結束時間</a:t>
            </a:r>
            <a:endParaRPr lang="en-US" altLang="zh-TW" sz="20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  <a:buClr>
                <a:srgbClr val="00C6BB"/>
              </a:buClr>
            </a:pPr>
            <a:r>
              <a:rPr lang="zh-TW" altLang="en-US" sz="20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設定通知時間</a:t>
            </a:r>
            <a:endParaRPr lang="en-US" altLang="zh-TW" sz="20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Clr>
                <a:srgbClr val="00C6BB"/>
              </a:buClr>
            </a:pPr>
            <a:r>
              <a:rPr lang="zh-TW" altLang="en-US" sz="220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右上兩</a:t>
            </a:r>
            <a:r>
              <a:rPr lang="zh-TW" altLang="en-US" sz="2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個按鈕，分別是</a:t>
            </a:r>
            <a:endParaRPr lang="en-US" altLang="zh-TW" sz="2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  <a:buClr>
                <a:srgbClr val="00C6BB"/>
              </a:buClr>
            </a:pPr>
            <a:r>
              <a:rPr lang="zh-TW" altLang="en-US" sz="20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儲存、刪除</a:t>
            </a:r>
            <a:endParaRPr lang="en-US" altLang="zh-TW" sz="20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Clr>
                <a:srgbClr val="00C6BB"/>
              </a:buClr>
            </a:pPr>
            <a:r>
              <a:rPr lang="en-US" altLang="zh-TW" sz="2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Done?</a:t>
            </a:r>
            <a:r>
              <a:rPr lang="zh-TW" altLang="en-US" sz="2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是否已完成目標</a:t>
            </a:r>
            <a:endParaRPr lang="en-US" altLang="zh-TW" sz="20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Clr>
                <a:srgbClr val="00C6BB"/>
              </a:buClr>
            </a:pPr>
            <a:endParaRPr lang="en-US" altLang="zh-TW" sz="2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06700" y="1181077"/>
            <a:ext cx="17578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NEW </a:t>
            </a:r>
            <a:r>
              <a:rPr lang="en-US" altLang="zh-TW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GOAL</a:t>
            </a:r>
            <a:endParaRPr lang="zh-TW" altLang="en-US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552" y="765969"/>
            <a:ext cx="3193269" cy="567692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265" y="765969"/>
            <a:ext cx="3193269" cy="567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8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29697" y="286234"/>
            <a:ext cx="10571998" cy="970450"/>
          </a:xfrm>
        </p:spPr>
        <p:txBody>
          <a:bodyPr/>
          <a:lstStyle/>
          <a:p>
            <a:r>
              <a:rPr lang="zh-TW" altLang="en-US" sz="44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頁面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706700" y="1181077"/>
            <a:ext cx="17578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NEW </a:t>
            </a:r>
            <a:r>
              <a:rPr lang="en-US" altLang="zh-TW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GOAL</a:t>
            </a:r>
            <a:endParaRPr lang="zh-TW" altLang="en-US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4"/>
          <a:stretch/>
        </p:blipFill>
        <p:spPr>
          <a:xfrm>
            <a:off x="3159761" y="2021840"/>
            <a:ext cx="2640990" cy="4521201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5"/>
          <a:stretch/>
        </p:blipFill>
        <p:spPr>
          <a:xfrm>
            <a:off x="6226493" y="2021839"/>
            <a:ext cx="2636933" cy="4521201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2"/>
          <a:stretch/>
        </p:blipFill>
        <p:spPr>
          <a:xfrm>
            <a:off x="9292692" y="2021838"/>
            <a:ext cx="2645060" cy="4521202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642108" y="2891973"/>
            <a:ext cx="2558943" cy="2055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rgbClr val="00C6BB"/>
              </a:buClr>
              <a:buFont typeface="Wingdings 2" charset="2"/>
              <a:buChar char=""/>
            </a:pPr>
            <a:r>
              <a:rPr lang="zh-TW" altLang="en-US" sz="24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日期視窗</a:t>
            </a:r>
            <a:endParaRPr lang="en-US" altLang="zh-TW" sz="24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rgbClr val="00C6BB"/>
              </a:buClr>
              <a:buFont typeface="Wingdings 2" charset="2"/>
              <a:buChar char=""/>
            </a:pPr>
            <a:r>
              <a:rPr lang="zh-TW" altLang="en-US" sz="24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時間視窗</a:t>
            </a:r>
            <a:endParaRPr lang="en-US" altLang="zh-TW" sz="24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rgbClr val="00C6BB"/>
              </a:buClr>
              <a:buFont typeface="Wingdings 2" charset="2"/>
              <a:buChar char=""/>
            </a:pPr>
            <a:r>
              <a:rPr lang="zh-TW" altLang="en-US" sz="24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通知時間</a:t>
            </a:r>
            <a:endParaRPr lang="en-US" altLang="zh-TW" sz="20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222" y="451906"/>
            <a:ext cx="1129281" cy="112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269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57F149-D97F-4E7F-9829-CE22A414C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80" y="447188"/>
            <a:ext cx="10571998" cy="970450"/>
          </a:xfrm>
        </p:spPr>
        <p:txBody>
          <a:bodyPr/>
          <a:lstStyle/>
          <a:p>
            <a:r>
              <a:rPr lang="zh-TW" altLang="en-US" sz="44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完成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2"/>
          <a:stretch/>
        </p:blipFill>
        <p:spPr>
          <a:xfrm>
            <a:off x="4552172" y="649765"/>
            <a:ext cx="3433588" cy="586903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4"/>
          <a:stretch/>
        </p:blipFill>
        <p:spPr>
          <a:xfrm>
            <a:off x="8465294" y="647665"/>
            <a:ext cx="3453787" cy="5912656"/>
          </a:xfrm>
          <a:prstGeom prst="rect">
            <a:avLst/>
          </a:prstGeom>
        </p:spPr>
      </p:pic>
      <p:sp>
        <p:nvSpPr>
          <p:cNvPr id="8" name="橢圓 7"/>
          <p:cNvSpPr/>
          <p:nvPr/>
        </p:nvSpPr>
        <p:spPr>
          <a:xfrm>
            <a:off x="7091680" y="726514"/>
            <a:ext cx="406400" cy="411798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594024" y="2346559"/>
            <a:ext cx="3419176" cy="331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rgbClr val="00C6BB"/>
              </a:buClr>
              <a:buFont typeface="Wingdings 2" charset="2"/>
              <a:buChar char=""/>
            </a:pPr>
            <a:r>
              <a:rPr lang="zh-TW" altLang="en-US" sz="24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按下儲存鍵</a:t>
            </a: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rgbClr val="00C6BB"/>
              </a:buClr>
              <a:buFont typeface="Wingdings 2" charset="2"/>
              <a:buChar char=""/>
            </a:pPr>
            <a:r>
              <a:rPr lang="zh-TW" altLang="en-US" sz="24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在主頁就會看到新增的目標項目</a:t>
            </a: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rgbClr val="00C6BB"/>
              </a:buClr>
              <a:buFont typeface="Wingdings 2" charset="2"/>
              <a:buChar char=""/>
            </a:pPr>
            <a:r>
              <a:rPr lang="zh-TW" altLang="en-US" sz="24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螢幕向下滑動</a:t>
            </a: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rgbClr val="00C6BB"/>
              </a:buClr>
              <a:buFont typeface="Wingdings 2" charset="2"/>
              <a:buChar char=""/>
            </a:pPr>
            <a:r>
              <a:rPr lang="zh-TW" altLang="en-US" sz="24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即可更新時間</a:t>
            </a:r>
          </a:p>
        </p:txBody>
      </p:sp>
      <p:sp>
        <p:nvSpPr>
          <p:cNvPr id="12" name="矩形 11"/>
          <p:cNvSpPr/>
          <p:nvPr/>
        </p:nvSpPr>
        <p:spPr>
          <a:xfrm>
            <a:off x="2149419" y="1281933"/>
            <a:ext cx="17578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NEW </a:t>
            </a:r>
            <a:r>
              <a:rPr lang="en-US" altLang="zh-TW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GOAL</a:t>
            </a:r>
            <a:endParaRPr lang="zh-TW" altLang="en-US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67453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2F2F64-06CE-448F-9E06-37F7DACCF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920" y="335428"/>
            <a:ext cx="10571998" cy="970450"/>
          </a:xfrm>
        </p:spPr>
        <p:txBody>
          <a:bodyPr/>
          <a:lstStyle/>
          <a:p>
            <a:r>
              <a:rPr lang="zh-TW" altLang="en-US" sz="44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詳細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項目資訊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829290-362E-47F7-94E0-E3ACFBDF7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281" y="2420250"/>
            <a:ext cx="3718560" cy="3636511"/>
          </a:xfrm>
        </p:spPr>
        <p:txBody>
          <a:bodyPr>
            <a:normAutofit fontScale="92500" lnSpcReduction="20000"/>
          </a:bodyPr>
          <a:lstStyle/>
          <a:p>
            <a:pPr lvl="0">
              <a:lnSpc>
                <a:spcPct val="150000"/>
              </a:lnSpc>
              <a:buClr>
                <a:srgbClr val="00C6BB"/>
              </a:buClr>
            </a:pPr>
            <a:r>
              <a:rPr lang="zh-TW" altLang="en-US" sz="24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短按目標項目</a:t>
            </a:r>
            <a:endParaRPr lang="en-US" altLang="zh-TW" sz="24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lnSpc>
                <a:spcPct val="150000"/>
              </a:lnSpc>
              <a:buClr>
                <a:srgbClr val="00C6BB"/>
              </a:buClr>
              <a:buNone/>
            </a:pPr>
            <a:r>
              <a:rPr lang="zh-TW" altLang="en-US" sz="2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可以看見項目的詳細資訊</a:t>
            </a:r>
            <a:endParaRPr lang="en-US" altLang="zh-TW" sz="2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  <a:buClr>
                <a:srgbClr val="00C6BB"/>
              </a:buClr>
            </a:pPr>
            <a:r>
              <a:rPr lang="zh-TW" altLang="en-US" sz="2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名稱、附註</a:t>
            </a:r>
            <a:endParaRPr lang="en-US" altLang="zh-TW" sz="2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  <a:buClr>
                <a:srgbClr val="00C6BB"/>
              </a:buClr>
            </a:pPr>
            <a:r>
              <a:rPr lang="zh-TW" altLang="en-US" sz="2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開始、截止時間</a:t>
            </a:r>
            <a:endParaRPr lang="en-US" altLang="zh-TW" sz="2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  <a:buClr>
                <a:srgbClr val="00C6BB"/>
              </a:buClr>
            </a:pPr>
            <a:r>
              <a:rPr lang="zh-TW" altLang="en-US" sz="2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通知時間</a:t>
            </a:r>
            <a:endParaRPr lang="en-US" altLang="zh-TW" sz="2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00050">
              <a:lnSpc>
                <a:spcPct val="150000"/>
              </a:lnSpc>
              <a:buClr>
                <a:srgbClr val="00C6BB"/>
              </a:buClr>
            </a:pPr>
            <a:r>
              <a:rPr lang="zh-TW" altLang="en-US" sz="24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甚至可以勾選</a:t>
            </a:r>
            <a:r>
              <a:rPr lang="zh-TW" altLang="en-US" sz="24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完成</a:t>
            </a:r>
            <a:r>
              <a:rPr lang="zh-TW" altLang="en-US" sz="24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sz="24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拒絕通知</a:t>
            </a:r>
            <a:endParaRPr lang="en-US" altLang="zh-TW" sz="2400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08189" y="1262899"/>
            <a:ext cx="26519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DETIAL </a:t>
            </a:r>
            <a:r>
              <a:rPr lang="en-US" altLang="zh-TW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GOAL</a:t>
            </a:r>
            <a:r>
              <a:rPr lang="zh-TW" alt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ITEM</a:t>
            </a:r>
            <a:endParaRPr lang="zh-TW" altLang="en-US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2"/>
          <a:stretch/>
        </p:blipFill>
        <p:spPr>
          <a:xfrm>
            <a:off x="4700563" y="426720"/>
            <a:ext cx="3560427" cy="608584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2"/>
          <a:stretch/>
        </p:blipFill>
        <p:spPr>
          <a:xfrm>
            <a:off x="8401424" y="426720"/>
            <a:ext cx="3560427" cy="608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496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2F2F64-06CE-448F-9E06-37F7DACCF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920" y="335428"/>
            <a:ext cx="10571998" cy="970450"/>
          </a:xfrm>
        </p:spPr>
        <p:txBody>
          <a:bodyPr/>
          <a:lstStyle/>
          <a:p>
            <a:r>
              <a:rPr lang="zh-TW" altLang="en-US" sz="44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編輯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目標項目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829290-362E-47F7-94E0-E3ACFBDF7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280" y="2420250"/>
            <a:ext cx="11026799" cy="3636511"/>
          </a:xfrm>
        </p:spPr>
        <p:txBody>
          <a:bodyPr>
            <a:normAutofit fontScale="85000" lnSpcReduction="20000"/>
          </a:bodyPr>
          <a:lstStyle/>
          <a:p>
            <a:pPr lvl="0">
              <a:lnSpc>
                <a:spcPct val="150000"/>
              </a:lnSpc>
              <a:buClr>
                <a:srgbClr val="00C6BB"/>
              </a:buClr>
            </a:pPr>
            <a:r>
              <a:rPr lang="zh-TW" altLang="en-US" sz="24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短按目標項目</a:t>
            </a:r>
            <a:endParaRPr lang="en-US" altLang="zh-TW" sz="24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  <a:buClr>
                <a:srgbClr val="00C6BB"/>
              </a:buClr>
            </a:pPr>
            <a:r>
              <a:rPr lang="zh-TW" altLang="en-US" sz="2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可以看見項目的詳細資訊</a:t>
            </a:r>
            <a:endParaRPr lang="en-US" altLang="zh-TW" sz="2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lnSpc>
                <a:spcPct val="150000"/>
              </a:lnSpc>
              <a:buClr>
                <a:srgbClr val="00C6BB"/>
              </a:buClr>
            </a:pPr>
            <a:r>
              <a:rPr lang="zh-TW" altLang="en-US" sz="24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長按目標項目</a:t>
            </a:r>
            <a:endParaRPr lang="en-US" altLang="zh-TW" sz="24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  <a:buClr>
                <a:srgbClr val="00C6BB"/>
              </a:buClr>
            </a:pPr>
            <a:r>
              <a:rPr lang="zh-TW" altLang="en-US" sz="2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編輯鍵</a:t>
            </a:r>
          </a:p>
          <a:p>
            <a:pPr lvl="2">
              <a:lnSpc>
                <a:spcPct val="150000"/>
              </a:lnSpc>
              <a:buClr>
                <a:srgbClr val="00C6BB"/>
              </a:buClr>
            </a:pPr>
            <a:r>
              <a:rPr lang="zh-TW" altLang="en-US" sz="20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重新設定目標</a:t>
            </a:r>
          </a:p>
          <a:p>
            <a:pPr lvl="1">
              <a:lnSpc>
                <a:spcPct val="150000"/>
              </a:lnSpc>
              <a:buClr>
                <a:srgbClr val="00C6BB"/>
              </a:buClr>
            </a:pPr>
            <a:r>
              <a:rPr lang="zh-TW" altLang="en-US" sz="2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刪除鍵</a:t>
            </a:r>
          </a:p>
          <a:p>
            <a:pPr lvl="2">
              <a:lnSpc>
                <a:spcPct val="150000"/>
              </a:lnSpc>
              <a:buClr>
                <a:srgbClr val="00C6BB"/>
              </a:buClr>
            </a:pPr>
            <a:r>
              <a:rPr lang="zh-TW" altLang="en-US" sz="20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刪除目標</a:t>
            </a:r>
          </a:p>
        </p:txBody>
      </p:sp>
      <p:sp>
        <p:nvSpPr>
          <p:cNvPr id="6" name="矩形 5"/>
          <p:cNvSpPr/>
          <p:nvPr/>
        </p:nvSpPr>
        <p:spPr>
          <a:xfrm>
            <a:off x="1908189" y="1262899"/>
            <a:ext cx="26519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EDIT </a:t>
            </a:r>
            <a:r>
              <a:rPr lang="en-US" altLang="zh-TW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GOAL</a:t>
            </a:r>
            <a:r>
              <a:rPr lang="zh-TW" alt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ITEM</a:t>
            </a:r>
            <a:endParaRPr lang="zh-TW" altLang="en-US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4"/>
          <a:stretch/>
        </p:blipFill>
        <p:spPr>
          <a:xfrm>
            <a:off x="4560129" y="507896"/>
            <a:ext cx="3495662" cy="598434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4"/>
          <a:stretch/>
        </p:blipFill>
        <p:spPr>
          <a:xfrm>
            <a:off x="8442338" y="507896"/>
            <a:ext cx="3495662" cy="598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363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至理名言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378</Words>
  <Application>Microsoft Office PowerPoint</Application>
  <PresentationFormat>寬螢幕</PresentationFormat>
  <Paragraphs>89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0" baseType="lpstr">
      <vt:lpstr>微軟正黑體</vt:lpstr>
      <vt:lpstr>新細明體</vt:lpstr>
      <vt:lpstr>Century Gothic</vt:lpstr>
      <vt:lpstr>Wingdings 2</vt:lpstr>
      <vt:lpstr>至理名言</vt:lpstr>
      <vt:lpstr> 目標清單 (Goal List)</vt:lpstr>
      <vt:lpstr>目標清單</vt:lpstr>
      <vt:lpstr>目標清單--流程圖</vt:lpstr>
      <vt:lpstr>三個主頁面 -- Next、Delay、Finish</vt:lpstr>
      <vt:lpstr>新增頁面</vt:lpstr>
      <vt:lpstr>新增頁面</vt:lpstr>
      <vt:lpstr>新增完成</vt:lpstr>
      <vt:lpstr>詳細項目資訊</vt:lpstr>
      <vt:lpstr>編輯目標項目</vt:lpstr>
      <vt:lpstr>編輯目標項目</vt:lpstr>
      <vt:lpstr>通知設定</vt:lpstr>
      <vt:lpstr>通知設定</vt:lpstr>
      <vt:lpstr>目標達成</vt:lpstr>
      <vt:lpstr>目標未達成</vt:lpstr>
      <vt:lpstr>Thanks for listening~~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目標清單 (Goal List)</dc:title>
  <dc:creator>Windows User</dc:creator>
  <cp:lastModifiedBy>Windows User</cp:lastModifiedBy>
  <cp:revision>23</cp:revision>
  <dcterms:created xsi:type="dcterms:W3CDTF">2019-06-16T08:58:35Z</dcterms:created>
  <dcterms:modified xsi:type="dcterms:W3CDTF">2019-06-20T13:31:43Z</dcterms:modified>
</cp:coreProperties>
</file>